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32294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2328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04247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32327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03180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36992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03956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05996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04229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67686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0435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980B3-01AE-4183-9754-45392AA5ABBD}" type="datetimeFigureOut">
              <a:rPr lang="en-PH" smtClean="0"/>
              <a:t>14/01/2024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30273-02FC-4E62-AB57-4A338C590962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95887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9772"/>
            <a:ext cx="12192000" cy="463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966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9772"/>
            <a:ext cx="12192000" cy="463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672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9772"/>
            <a:ext cx="12192000" cy="46384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9772"/>
            <a:ext cx="12192000" cy="463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085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acer</dc:creator>
  <cp:lastModifiedBy>acer</cp:lastModifiedBy>
  <cp:revision>1</cp:revision>
  <dcterms:created xsi:type="dcterms:W3CDTF">2024-01-14T13:21:55Z</dcterms:created>
  <dcterms:modified xsi:type="dcterms:W3CDTF">2024-01-14T13:25:07Z</dcterms:modified>
</cp:coreProperties>
</file>

<file path=docProps/thumbnail.jpeg>
</file>